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BAAEB-23D4-4B24-BD8C-B876ED61D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6F0385-AC73-4FC3-95E3-20CA45C8E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00BEC6-D31F-485A-BF4F-7FE12B372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270CA6-2EAD-4219-A1B3-9ABC743E1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B16766-2AEF-4DD5-9D10-EE0E7C308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76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4E4980-D534-4CC6-A51E-14D1A836C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4F6F17F-2D78-4E80-BBE4-A39AE2F32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3EE54D-5073-4918-A881-84B234932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9C3747-D9FA-4005-8F9E-ADB31425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2850A4-D457-48D6-BB86-9C8ED1387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94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C7294CF-DE4F-4810-B653-197D5F4C7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BC79F0-1336-4462-A130-6CDF68C74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BE52A6-C952-4342-9547-B3591E0E1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25C623-7FF9-4060-84A6-7F7373DB8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4295D3-C84F-471C-9E97-C1AF4B05E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29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A2EAC8-FB6A-4ADF-A96C-B31DB4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5ABA7C-E913-4FED-987B-326F44A83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519763-1344-4A66-A065-3FF560BF6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4FCE41-E3B5-4BEA-BF85-1BF18F24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581CAB-C9BB-4D62-8089-5A6A179F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879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84A8C0-484E-4E6D-8D66-3B2C21656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42FB08-6403-41B5-A9B0-7D249E7EE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D202A5-6BF6-46A5-9A36-35404D406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59357F-A1F7-41B8-930A-378F4C1C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13AB13-2CE4-4E8C-8AAA-F5135345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68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10BA0-C908-47DC-96D0-68B3C94D5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67A55E-BF2E-438B-82D5-FDF2FD3A9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E15543B-974B-4B7F-9821-EF358B1E1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86DB41-D81A-4C89-9A28-D0FF35B8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6A4775-73B3-4A86-BF82-2B073DA6C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8D4F3C-DDCE-4A7E-8D24-FE657F5D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76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7C174-FB40-4945-A3B3-80C1CD89E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4F1F5D-DD22-4E96-B063-2EF2866AA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F6F10BB-E371-41AF-B0B4-3BD8E6409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47E761-6062-4BF1-A965-F5D3D6BE3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AB6453-2D22-448F-93E6-4CF733F33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209E9F-8AE5-44BB-B012-2A75710BD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A69FC77-00E6-49FC-B012-7C85DD83A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916C412-2023-4CD4-9A2F-65012B788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5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7F71B-D9A7-413F-9449-C1276C80D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F73B964-D7E3-48CD-BC61-50D04CC57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32C559-6A74-4D1F-BAD1-876166F6F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1B69BB-CB22-4C61-B895-994CE2D4A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68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4A70B76-1522-4860-955D-740A05279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B2A3B88-06A7-4F37-B278-6883F8621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7CB89DD-DC52-4B3C-9EF3-E5BBC453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00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63C1D-D4BE-4185-979E-21B081AC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BD0D8F-8C16-49D0-885D-30F414E8F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5C0E39-7858-4128-A593-1315D6909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A6F1DA-E53E-45CF-8A63-09C00FE6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A3606CB-803A-47C7-9C9C-89D0AFFEF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257784-66A0-4F42-B90A-02ED3D9F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911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DC3A74-91BC-42B1-9E29-1352D8457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5BD6932-CA38-48B4-BA5E-5170ACF5F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8A6A3CD-72ED-4624-B3C0-4BEA451B9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563042-9BDB-4887-8539-60C3A2DBB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F41A56-519D-4BCA-9A92-79919A32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C27CDA-478A-4DA6-8568-95604CF39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07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398987A-241C-48A8-8C87-C7597718E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89CCC1-C9E2-4953-AB37-DCC73FEA7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863C4D-6A3F-41A1-BF62-89BBE0CA8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8884-A322-49F1-A3F3-72ACD0CC4C04}" type="datetimeFigureOut">
              <a:rPr lang="de-DE" smtClean="0"/>
              <a:t>17.12.2023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C2993-B38A-4F66-9DB8-8E8A7A6DE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70D450-C18B-40A8-86B5-8FEB5AB86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BE09C-8F6A-4ACA-A7A1-B57A01B464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39630-CD0F-4384-BE35-F628AE929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785" y="2345795"/>
            <a:ext cx="10666429" cy="2387600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br>
              <a:rPr lang="en-US"/>
            </a:br>
            <a:r>
              <a:rPr lang="en-US" b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European Parliament resolution </a:t>
            </a:r>
            <a:br>
              <a:rPr lang="en-US" b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b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 12 December 2023</a:t>
            </a:r>
            <a:br>
              <a:rPr lang="en-US" b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b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 mental health</a:t>
            </a:r>
            <a:br>
              <a:rPr lang="en-US" b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4400" b="1" i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P9_TA(2023)0457</a:t>
            </a:r>
            <a:endParaRPr lang="de-DE" b="1" i="1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808EF4-3526-4898-85CC-997FA24C7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2360" y="5276762"/>
            <a:ext cx="9987280" cy="919162"/>
          </a:xfrm>
        </p:spPr>
        <p:txBody>
          <a:bodyPr>
            <a:normAutofit/>
          </a:bodyPr>
          <a:lstStyle/>
          <a:p>
            <a:r>
              <a:rPr lang="de-DE" sz="3200" b="1">
                <a:solidFill>
                  <a:srgbClr val="002060"/>
                </a:solidFill>
                <a:ea typeface="Cambria" panose="02040503050406030204" pitchFamily="18" charset="0"/>
                <a:cs typeface="+mj-cs"/>
              </a:rPr>
              <a:t>Key issues relating to children and adolescents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D49A876-ED43-4969-9635-EED7E3DEE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6" y="192086"/>
            <a:ext cx="2610994" cy="128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8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39630-CD0F-4384-BE35-F628AE929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5483"/>
            <a:ext cx="9144000" cy="2387600"/>
          </a:xfrm>
        </p:spPr>
        <p:txBody>
          <a:bodyPr>
            <a:normAutofit/>
          </a:bodyPr>
          <a:lstStyle/>
          <a:p>
            <a:br>
              <a:rPr lang="en-US"/>
            </a:br>
            <a:endParaRPr lang="de-DE" b="1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D49A876-ED43-4969-9635-EED7E3DEE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6" y="192086"/>
            <a:ext cx="2610994" cy="128983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7392DA6-D6BF-4ED0-8AC7-602BD3600C0D}"/>
              </a:ext>
            </a:extLst>
          </p:cNvPr>
          <p:cNvSpPr txBox="1"/>
          <p:nvPr/>
        </p:nvSpPr>
        <p:spPr>
          <a:xfrm>
            <a:off x="254000" y="1580425"/>
            <a:ext cx="11023600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Recognize negative influences of adverse childhood experiences on onset of mental health conditions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Tackle stigma and discrimination and raise awareness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Significance of early detection and intervention, as well accessibility and affordability of children’ and young people’s mental health services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Strengthening child protection services and early prevention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Urgent need for scientific research on safe use of digital technology by children and adolescents </a:t>
            </a:r>
          </a:p>
        </p:txBody>
      </p:sp>
    </p:spTree>
    <p:extLst>
      <p:ext uri="{BB962C8B-B14F-4D97-AF65-F5344CB8AC3E}">
        <p14:creationId xmlns:p14="http://schemas.microsoft.com/office/powerpoint/2010/main" val="106075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39630-CD0F-4384-BE35-F628AE929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5483"/>
            <a:ext cx="9144000" cy="2387600"/>
          </a:xfrm>
        </p:spPr>
        <p:txBody>
          <a:bodyPr>
            <a:normAutofit/>
          </a:bodyPr>
          <a:lstStyle/>
          <a:p>
            <a:br>
              <a:rPr lang="en-US"/>
            </a:br>
            <a:endParaRPr lang="de-DE" b="1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D49A876-ED43-4969-9635-EED7E3DEE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6" y="192086"/>
            <a:ext cx="2610994" cy="128983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7392DA6-D6BF-4ED0-8AC7-602BD3600C0D}"/>
              </a:ext>
            </a:extLst>
          </p:cNvPr>
          <p:cNvSpPr txBox="1"/>
          <p:nvPr/>
        </p:nvSpPr>
        <p:spPr>
          <a:xfrm>
            <a:off x="254000" y="1580425"/>
            <a:ext cx="11023600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Prevent, tackle and avoid any online hate and harassment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Include mental health in school education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Provide training for educators as well as psychoeducation for families and youth workers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Realize principles of equitable, affordable and readily accessible care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Recognise potential effect of digital mental health services in increasing accessibility for youth</a:t>
            </a:r>
          </a:p>
        </p:txBody>
      </p:sp>
    </p:spTree>
    <p:extLst>
      <p:ext uri="{BB962C8B-B14F-4D97-AF65-F5344CB8AC3E}">
        <p14:creationId xmlns:p14="http://schemas.microsoft.com/office/powerpoint/2010/main" val="97308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39630-CD0F-4384-BE35-F628AE929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5483"/>
            <a:ext cx="9144000" cy="2387600"/>
          </a:xfrm>
        </p:spPr>
        <p:txBody>
          <a:bodyPr>
            <a:normAutofit/>
          </a:bodyPr>
          <a:lstStyle/>
          <a:p>
            <a:br>
              <a:rPr lang="en-US"/>
            </a:br>
            <a:endParaRPr lang="de-DE" b="1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D49A876-ED43-4969-9635-EED7E3DEE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6" y="192086"/>
            <a:ext cx="2610994" cy="128983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7392DA6-D6BF-4ED0-8AC7-602BD3600C0D}"/>
              </a:ext>
            </a:extLst>
          </p:cNvPr>
          <p:cNvSpPr txBox="1"/>
          <p:nvPr/>
        </p:nvSpPr>
        <p:spPr>
          <a:xfrm>
            <a:off x="254000" y="1580425"/>
            <a:ext cx="11023600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Offer continuity of care in transition from child and adolescent mental health services to adult services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Offer integrated and multi-sectoral mental health services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Address mental health workforce shortages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Involve people with lived experience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</a:rPr>
              <a:t>Implement structural policies supporting people with mental health conditions in their daily lives</a:t>
            </a:r>
          </a:p>
        </p:txBody>
      </p:sp>
    </p:spTree>
    <p:extLst>
      <p:ext uri="{BB962C8B-B14F-4D97-AF65-F5344CB8AC3E}">
        <p14:creationId xmlns:p14="http://schemas.microsoft.com/office/powerpoint/2010/main" val="397600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Breitbild</PresentationFormat>
  <Paragraphs>20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Bahnschrift SemiLight</vt:lpstr>
      <vt:lpstr>Calibri</vt:lpstr>
      <vt:lpstr>Calibri Light</vt:lpstr>
      <vt:lpstr>Cambria</vt:lpstr>
      <vt:lpstr>Office</vt:lpstr>
      <vt:lpstr> European Parliament resolution  of 12 December 2023 on mental health P9_TA(2023)0457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Parliament resolution of 12 December 2023 on Mental Health</dc:title>
  <dc:creator>Karen Schlaegel</dc:creator>
  <cp:lastModifiedBy>Karen Schlaegel</cp:lastModifiedBy>
  <cp:revision>6</cp:revision>
  <dcterms:created xsi:type="dcterms:W3CDTF">2023-12-14T10:56:22Z</dcterms:created>
  <dcterms:modified xsi:type="dcterms:W3CDTF">2023-12-17T11:18:46Z</dcterms:modified>
</cp:coreProperties>
</file>